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366" r:id="rId2"/>
    <p:sldId id="411" r:id="rId3"/>
    <p:sldId id="431" r:id="rId4"/>
    <p:sldId id="432" r:id="rId5"/>
    <p:sldId id="450" r:id="rId6"/>
    <p:sldId id="451" r:id="rId7"/>
    <p:sldId id="452" r:id="rId8"/>
    <p:sldId id="453" r:id="rId9"/>
    <p:sldId id="454" r:id="rId10"/>
    <p:sldId id="455" r:id="rId11"/>
    <p:sldId id="456" r:id="rId12"/>
    <p:sldId id="457" r:id="rId13"/>
    <p:sldId id="458" r:id="rId14"/>
    <p:sldId id="459" r:id="rId15"/>
    <p:sldId id="460" r:id="rId16"/>
    <p:sldId id="461" r:id="rId17"/>
    <p:sldId id="462" r:id="rId18"/>
    <p:sldId id="463" r:id="rId19"/>
    <p:sldId id="464" r:id="rId20"/>
    <p:sldId id="465" r:id="rId21"/>
    <p:sldId id="466" r:id="rId22"/>
    <p:sldId id="467" r:id="rId23"/>
    <p:sldId id="468" r:id="rId24"/>
    <p:sldId id="469" r:id="rId25"/>
    <p:sldId id="470" r:id="rId26"/>
    <p:sldId id="471" r:id="rId27"/>
    <p:sldId id="472" r:id="rId28"/>
    <p:sldId id="473" r:id="rId29"/>
    <p:sldId id="474" r:id="rId30"/>
    <p:sldId id="475" r:id="rId31"/>
    <p:sldId id="476" r:id="rId32"/>
    <p:sldId id="477" r:id="rId33"/>
    <p:sldId id="478" r:id="rId34"/>
    <p:sldId id="479" r:id="rId35"/>
    <p:sldId id="480" r:id="rId36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480" autoAdjust="0"/>
  </p:normalViewPr>
  <p:slideViewPr>
    <p:cSldViewPr snapToGrid="0">
      <p:cViewPr varScale="1">
        <p:scale>
          <a:sx n="95" d="100"/>
          <a:sy n="95" d="100"/>
        </p:scale>
        <p:origin x="5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כ"ח/חשון/תשפ"ב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9D3E44-7267-4240-8479-A85D0EBCE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43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CE44BE-010F-4A63-A1EE-5B2B05588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82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B71F1D-D492-44A8-9E3C-7BCAEAFE3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46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70C43B-B99F-4AB9-9D06-8B7FE4E1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80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545EA5-9262-4B2F-BCC3-D4EF059BA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41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20456D-0905-46CB-ABEC-7931967C2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57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6B9FB2-EBCB-4336-BC10-368755010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43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3B3B0E-4CBB-408C-971D-4E25221E9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591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98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D770C-F34B-49F9-A2AC-80ABE15D0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23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4F2692-8461-49CD-83CA-D10FE4315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64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F0DB4B-CF4E-48BE-9943-644C48239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A7F094-FAFA-4904-9659-2EF744C56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32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880D5D-1B0D-447F-8482-BCBDEEEC3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219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424F87-1BC0-4290-A22F-262EEE6CA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23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C8A05A-DDE0-4571-A4C7-1110F6B96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387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F46401-E379-47E0-8610-6396DE872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378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3C127-7FC9-4E7F-9138-016374BC0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94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03D995-E6A7-4E42-8AF6-7EC5B472D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464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14E5BC-DD1C-4C72-B320-DE63BBEE2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36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4E63FA-116E-4143-BD6C-ECAC08EDD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21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C0831C-24E7-48C1-8C31-DB41F6746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677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42B059-C87D-45EF-9716-805A3174D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06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4D9CD8-A061-484B-9012-691A85E64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771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10A9CE-762F-48E5-B197-1380917A0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55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2294F3-328E-4B31-81B7-F816A0219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5613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6D4996-AF72-4B3B-B6D3-9762E8624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001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7A856E-D536-4856-A9EE-05D080B4B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382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2C1333-9C7E-4C4C-9041-77F3E8578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58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5133A4-6606-43BA-A029-4ABCF09E8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9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305633" y="2891359"/>
            <a:ext cx="558076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 Results</a:t>
            </a:r>
          </a:p>
        </p:txBody>
      </p:sp>
    </p:spTree>
    <p:extLst>
      <p:ext uri="{BB962C8B-B14F-4D97-AF65-F5344CB8AC3E}">
        <p14:creationId xmlns:p14="http://schemas.microsoft.com/office/powerpoint/2010/main" val="72799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F0DA21-82A0-4C27-B0B2-F1D0FAE5C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43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B966AA-EED0-45D9-983C-9165CF71E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1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243958-B428-4AB7-B1C3-38889DB25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005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92AE0-23BA-4E55-A89D-97A4F18A3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45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3046</TotalTime>
  <Words>4</Words>
  <Application>Microsoft Office PowerPoint</Application>
  <PresentationFormat>Widescreen</PresentationFormat>
  <Paragraphs>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68</cp:revision>
  <dcterms:created xsi:type="dcterms:W3CDTF">2021-04-18T07:44:32Z</dcterms:created>
  <dcterms:modified xsi:type="dcterms:W3CDTF">2021-11-03T11:32:35Z</dcterms:modified>
</cp:coreProperties>
</file>

<file path=docProps/thumbnail.jpeg>
</file>